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8" r:id="rId3"/>
    <p:sldId id="269" r:id="rId4"/>
    <p:sldId id="264" r:id="rId5"/>
    <p:sldId id="265" r:id="rId6"/>
    <p:sldId id="266" r:id="rId7"/>
    <p:sldId id="267" r:id="rId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08" d="100"/>
          <a:sy n="108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9D7B9-B50C-094C-94A8-DFC19B0F2C79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647BD-9F0C-2F47-99F4-FAF1C7234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39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B5C08-8369-B541-AB38-4A63A0FAF86E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38E49-30E0-984C-8066-BA90EA1A9B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908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06ECF-AD68-1148-80C3-275C8BA2DF4F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FF651-0D6E-014E-A572-0699D3D583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231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BBBE6-A1AA-634D-89C4-2F4D121AACAF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DB4E5-56E9-A846-BE99-23CA8EFC00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223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F7C85-417F-C942-868C-4B6ADE0E3692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A8962-70FE-E248-AEE3-1B4FDECBF7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6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AE046-B307-9B4C-A1D0-97D18BD5792C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C665-2260-9D4F-815B-B769AC9ECC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67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D0954-75DE-DE46-97B6-850542DBCE73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E4A5F-59A9-E449-9B65-166A04BABC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135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32D54-B466-7B49-82DE-BF463D86D2B4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3B3E6-3ACC-C949-BFB8-DCD94A384B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886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91655-80CE-7D4C-AF25-3CB876571B99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DACBC-8AFC-2A43-B354-3D12D1461D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964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7B6C3-987A-594D-9A5E-624E63E32036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CBB16-0143-1846-A6EA-627E7555F0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285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10CFE-3525-4443-B41F-E4E8D1963EB4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5A423-9962-E84E-95D7-099FEFBBF1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270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746B7474-3E54-9246-804A-F18CFC907836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9ED017CD-8002-9149-BC70-7E760A2454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ubtitle 4"/>
          <p:cNvSpPr>
            <a:spLocks noGrp="1"/>
          </p:cNvSpPr>
          <p:nvPr>
            <p:ph type="subTitle" idx="1"/>
          </p:nvPr>
        </p:nvSpPr>
        <p:spPr>
          <a:xfrm>
            <a:off x="1071563" y="2359025"/>
            <a:ext cx="7189787" cy="2400300"/>
          </a:xfrm>
        </p:spPr>
        <p:txBody>
          <a:bodyPr/>
          <a:lstStyle/>
          <a:p>
            <a:r>
              <a:rPr lang="en-US" i="1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Photographic Works</a:t>
            </a:r>
            <a:endParaRPr lang="en-US" i="1" dirty="0" smtClean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William Wegman</a:t>
            </a:r>
            <a:endParaRPr lang="en-US" dirty="0" smtClean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© </a:t>
            </a:r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1976</a:t>
            </a:r>
            <a:endParaRPr lang="en-US" dirty="0" smtClean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William Wegman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1976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77533"/>
            <a:ext cx="7048500" cy="5483733"/>
          </a:xfrm>
        </p:spPr>
      </p:pic>
    </p:spTree>
    <p:extLst>
      <p:ext uri="{BB962C8B-B14F-4D97-AF65-F5344CB8AC3E}">
        <p14:creationId xmlns:p14="http://schemas.microsoft.com/office/powerpoint/2010/main" val="876274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William Wegman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1976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63436"/>
            <a:ext cx="7048500" cy="5511927"/>
          </a:xfrm>
        </p:spPr>
      </p:pic>
    </p:spTree>
    <p:extLst>
      <p:ext uri="{BB962C8B-B14F-4D97-AF65-F5344CB8AC3E}">
        <p14:creationId xmlns:p14="http://schemas.microsoft.com/office/powerpoint/2010/main" val="2373455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William Wegman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1976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1522476"/>
            <a:ext cx="7048500" cy="2593848"/>
          </a:xfrm>
        </p:spPr>
      </p:pic>
    </p:spTree>
    <p:extLst>
      <p:ext uri="{BB962C8B-B14F-4D97-AF65-F5344CB8AC3E}">
        <p14:creationId xmlns:p14="http://schemas.microsoft.com/office/powerpoint/2010/main" val="4161364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William Wegman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1976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1476661"/>
            <a:ext cx="7048500" cy="2685478"/>
          </a:xfrm>
        </p:spPr>
      </p:pic>
    </p:spTree>
    <p:extLst>
      <p:ext uri="{BB962C8B-B14F-4D97-AF65-F5344CB8AC3E}">
        <p14:creationId xmlns:p14="http://schemas.microsoft.com/office/powerpoint/2010/main" val="1117752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William Wegman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1976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444055"/>
            <a:ext cx="7048500" cy="4750689"/>
          </a:xfrm>
        </p:spPr>
      </p:pic>
    </p:spTree>
    <p:extLst>
      <p:ext uri="{BB962C8B-B14F-4D97-AF65-F5344CB8AC3E}">
        <p14:creationId xmlns:p14="http://schemas.microsoft.com/office/powerpoint/2010/main" val="876274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William Wegman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1976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355949"/>
            <a:ext cx="7048500" cy="4926901"/>
          </a:xfrm>
        </p:spPr>
      </p:pic>
    </p:spTree>
    <p:extLst>
      <p:ext uri="{BB962C8B-B14F-4D97-AF65-F5344CB8AC3E}">
        <p14:creationId xmlns:p14="http://schemas.microsoft.com/office/powerpoint/2010/main" val="2373455362"/>
      </p:ext>
    </p:extLst>
  </p:cSld>
  <p:clrMapOvr>
    <a:masterClrMapping/>
  </p:clrMapOvr>
</p:sld>
</file>

<file path=ppt/theme/theme1.xml><?xml version="1.0" encoding="utf-8"?>
<a:theme xmlns:a="http://schemas.openxmlformats.org/drawingml/2006/main" name="Baltz, Lewi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24</Words>
  <Application>Microsoft Office PowerPoint</Application>
  <PresentationFormat>On-screen Show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Baltz, Lewis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Institute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Hasan, Hamza</dc:creator>
  <cp:lastModifiedBy>Hasan, Hamza</cp:lastModifiedBy>
  <cp:revision>6</cp:revision>
  <dcterms:created xsi:type="dcterms:W3CDTF">2011-10-25T03:46:44Z</dcterms:created>
  <dcterms:modified xsi:type="dcterms:W3CDTF">2011-10-25T06:43:02Z</dcterms:modified>
</cp:coreProperties>
</file>